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5.xml"/>
  <Override ContentType="application/vnd.openxmlformats-officedocument.presentationml.comments+xml" PartName="/ppt/comments/comment6.xml"/>
  <Override ContentType="application/vnd.openxmlformats-officedocument.presentationml.comments+xml" PartName="/ppt/comments/comment4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Old Standard TT"/>
      <p:regular r:id="rId21"/>
      <p:bold r:id="rId22"/>
      <p: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8" name="Robert Boothe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font" Target="fonts/OldStandardTT-bold.fntdata"/><Relationship Id="rId10" Type="http://schemas.openxmlformats.org/officeDocument/2006/relationships/slide" Target="slides/slide4.xml"/><Relationship Id="rId21" Type="http://schemas.openxmlformats.org/officeDocument/2006/relationships/font" Target="fonts/OldStandardTT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OldStandardT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2-06-17T02:28:57.084">
    <p:pos x="6000" y="0"/>
    <p:text>Josiah Silas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2-06-17T05:08:12.772">
    <p:pos x="6000" y="0"/>
    <p:text>John Eaton Booth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2-06-17T02:35:05.220">
    <p:pos x="6000" y="0"/>
    <p:text>Jonas Thomas</p:text>
  </p:cm>
  <p:cm authorId="0" idx="4" dt="2022-06-17T01:45:09.601">
    <p:pos x="6000" y="100"/>
    <p:text>This Booth was in Wittin le wear</p:tex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5" dt="2022-06-17T01:43:53.824">
    <p:pos x="6000" y="0"/>
    <p:text>See Jane Bee in the next</p:text>
  </p:cm>
</p:cmLst>
</file>

<file path=ppt/comments/comment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6" dt="2022-06-17T02:54:29.047">
    <p:pos x="6000" y="0"/>
    <p:text>Margaret mother</p:text>
  </p:cm>
</p:cmLst>
</file>

<file path=ppt/comments/comment6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7" dt="2022-06-17T01:42:40.385">
    <p:pos x="6000" y="0"/>
    <p:text>Same death date</p:text>
  </p:cm>
  <p:cm authorId="0" idx="8" dt="2021-12-31T02:58:42.443">
    <p:pos x="6000" y="100"/>
    <p:text>Thomas Booth was born to Bridgett Higham and the Plantagenet Kings of England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8ff578a4b69a8db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8ff578a4b69a8db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8ff578a4b69a8db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8ff578a4b69a8db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21ba5c48d78b395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21ba5c48d78b395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21ba5c48d78b395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21ba5c48d78b395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dfe786a6e3dd68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dfe786a6e3dd68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a6b9fcc9dbdef95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a6b9fcc9dbdef95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cfdaeb70bd7cb97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cfdaeb70bd7cb97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cfdaeb70bd7cb97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cfdaeb70bd7cb97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8421e47b49666f8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48421e47b49666f8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96c74ca00e5266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96c74ca00e5266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c9088625261b1e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c9088625261b1e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c9088625261b1e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c9088625261b1e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c9088625261b1e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c9088625261b1e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3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perback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2.xml"/><Relationship Id="rId4" Type="http://schemas.openxmlformats.org/officeDocument/2006/relationships/image" Target="../media/image7.jpg"/><Relationship Id="rId5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comments" Target="../comments/comment3.xml"/><Relationship Id="rId4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4.xml"/><Relationship Id="rId4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comments" Target="../comments/comment5.xml"/><Relationship Id="rId4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comments" Target="../comments/comment6.xml"/><Relationship Id="rId4" Type="http://schemas.openxmlformats.org/officeDocument/2006/relationships/image" Target="../media/image14.jpg"/><Relationship Id="rId5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574475" y="1890450"/>
            <a:ext cx="2392500" cy="169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Booth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 rot="-862">
            <a:off x="3574325" y="3338516"/>
            <a:ext cx="2392500" cy="9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Family tree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Grandaddy Robert Penn Boothe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7350" y="152400"/>
            <a:ext cx="5194249" cy="4683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Hubert Booth great grandfather </a:t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0"/>
            <a:ext cx="436276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William Turner Booth 3 greats</a:t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4330" y="152407"/>
            <a:ext cx="5003725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Josiah Silas Booth 4 greats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7613" y="-259412"/>
            <a:ext cx="5222926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William Booth 1790 birth in Franklin</a:t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 rotWithShape="1">
          <a:blip r:embed="rId4">
            <a:alphaModFix/>
          </a:blip>
          <a:srcRect b="0" l="-2610" r="2610" t="0"/>
          <a:stretch/>
        </p:blipFill>
        <p:spPr>
          <a:xfrm>
            <a:off x="4191500" y="0"/>
            <a:ext cx="3876500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7702" y="925425"/>
            <a:ext cx="3353800" cy="37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 Eatom Booth in England</a:t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4066" y="1401259"/>
            <a:ext cx="5003725" cy="5755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 Booth</a:t>
            </a:r>
            <a:endParaRPr/>
          </a:p>
        </p:txBody>
      </p:sp>
      <p:sp>
        <p:nvSpPr>
          <p:cNvPr id="103" name="Google Shape;103;p20"/>
          <p:cNvSpPr txBox="1"/>
          <p:nvPr/>
        </p:nvSpPr>
        <p:spPr>
          <a:xfrm>
            <a:off x="914400" y="2154250"/>
            <a:ext cx="19794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3685" y="-243219"/>
            <a:ext cx="630730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Thomas Booth </a:t>
            </a:r>
            <a:endParaRPr/>
          </a:p>
        </p:txBody>
      </p:sp>
      <p:pic>
        <p:nvPicPr>
          <p:cNvPr id="110" name="Google Shape;110;p21"/>
          <p:cNvPicPr preferRelativeResize="0"/>
          <p:nvPr/>
        </p:nvPicPr>
        <p:blipFill rotWithShape="1">
          <a:blip r:embed="rId3">
            <a:alphaModFix/>
          </a:blip>
          <a:srcRect b="10549" l="15930" r="-15929" t="-10550"/>
          <a:stretch/>
        </p:blipFill>
        <p:spPr>
          <a:xfrm>
            <a:off x="3825590" y="152400"/>
            <a:ext cx="515090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Jedidiah Booth</a:t>
            </a:r>
            <a:endParaRPr/>
          </a:p>
        </p:txBody>
      </p:sp>
      <p:pic>
        <p:nvPicPr>
          <p:cNvPr id="116" name="Google Shape;11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7551" y="-183914"/>
            <a:ext cx="6370375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Thomas Booth from England to USA</a:t>
            </a:r>
            <a:endParaRPr/>
          </a:p>
        </p:txBody>
      </p:sp>
      <p:pic>
        <p:nvPicPr>
          <p:cNvPr id="122" name="Google Shape;122;p23"/>
          <p:cNvPicPr preferRelativeResize="0"/>
          <p:nvPr/>
        </p:nvPicPr>
        <p:blipFill rotWithShape="1">
          <a:blip r:embed="rId4">
            <a:alphaModFix/>
          </a:blip>
          <a:srcRect b="-8148" l="-7674" r="-24182" t="-23707"/>
          <a:stretch/>
        </p:blipFill>
        <p:spPr>
          <a:xfrm>
            <a:off x="3271137" y="-1261216"/>
            <a:ext cx="6173250" cy="678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Thomas Booth way back England</a:t>
            </a:r>
            <a:endParaRPr/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6101" y="152400"/>
            <a:ext cx="475040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Thomas Booth again see dates and names</a:t>
            </a:r>
            <a:endParaRPr/>
          </a:p>
        </p:txBody>
      </p:sp>
      <p:pic>
        <p:nvPicPr>
          <p:cNvPr id="134" name="Google Shape;13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124" y="0"/>
            <a:ext cx="4099625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721769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26569" y="152400"/>
            <a:ext cx="2721769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/>
        </p:nvSpPr>
        <p:spPr>
          <a:xfrm>
            <a:off x="5900750" y="1682687"/>
            <a:ext cx="29769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ld Standard TT"/>
                <a:ea typeface="Old Standard TT"/>
                <a:cs typeface="Old Standard TT"/>
                <a:sym typeface="Old Standard TT"/>
              </a:rPr>
              <a:t>Plantagenet bloodline is here!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